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602700" cy="51206400"/>
  <p:notesSz cx="6858000" cy="9144000"/>
  <p:defaultTextStyle>
    <a:defPPr>
      <a:defRPr lang="zh-CN"/>
    </a:defPPr>
    <a:lvl1pPr marL="0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49399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098798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48197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197596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46995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296394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45793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395192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128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489"/>
    <a:srgbClr val="004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44" autoAdjust="0"/>
  </p:normalViewPr>
  <p:slideViewPr>
    <p:cSldViewPr>
      <p:cViewPr>
        <p:scale>
          <a:sx n="25" d="100"/>
          <a:sy n="25" d="100"/>
        </p:scale>
        <p:origin x="-1614" y="-96"/>
      </p:cViewPr>
      <p:guideLst>
        <p:guide orient="horz" pos="16128"/>
        <p:guide pos="68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FB72D-307F-4901-8592-ADD79733337A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705100" y="685800"/>
            <a:ext cx="14478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B2422-7D65-4379-A1BF-7931E8116C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97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705100" y="685800"/>
            <a:ext cx="14478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B2422-7D65-4379-A1BF-7931E8116C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20203" y="15907182"/>
            <a:ext cx="18362295" cy="109761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240406" y="29016960"/>
            <a:ext cx="15121890" cy="13086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49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98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48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97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06466" y="32904856"/>
            <a:ext cx="18362295" cy="10170159"/>
          </a:xfrm>
        </p:spPr>
        <p:txBody>
          <a:bodyPr anchor="t"/>
          <a:lstStyle>
            <a:lvl1pPr algn="l">
              <a:defRPr sz="179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706466" y="21703463"/>
            <a:ext cx="18362295" cy="1120139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49399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098798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4819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97596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80136" y="11948167"/>
            <a:ext cx="9541192" cy="33793858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981373" y="11948167"/>
            <a:ext cx="9541192" cy="33793858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80136" y="11462177"/>
            <a:ext cx="9544946" cy="4776889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80136" y="16239070"/>
            <a:ext cx="9544946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973875" y="11462177"/>
            <a:ext cx="9548693" cy="4776889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973875" y="16239070"/>
            <a:ext cx="9548693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0138" y="2038775"/>
            <a:ext cx="7107139" cy="8676641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46058" y="2038777"/>
            <a:ext cx="12076509" cy="43703244"/>
          </a:xfrm>
        </p:spPr>
        <p:txBody>
          <a:bodyPr/>
          <a:lstStyle>
            <a:lvl1pPr>
              <a:defRPr sz="143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80138" y="10715418"/>
            <a:ext cx="7107139" cy="35026603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34281" y="35844481"/>
            <a:ext cx="12961620" cy="423164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234281" y="4575388"/>
            <a:ext cx="12961620" cy="30723840"/>
          </a:xfrm>
        </p:spPr>
        <p:txBody>
          <a:bodyPr/>
          <a:lstStyle>
            <a:lvl1pPr marL="0" indent="0">
              <a:buNone/>
              <a:defRPr sz="14300"/>
            </a:lvl1pPr>
            <a:lvl2pPr marL="2049399" indent="0">
              <a:buNone/>
              <a:defRPr sz="12600"/>
            </a:lvl2pPr>
            <a:lvl3pPr marL="4098798" indent="0">
              <a:buNone/>
              <a:defRPr sz="10800"/>
            </a:lvl3pPr>
            <a:lvl4pPr marL="6148197" indent="0">
              <a:buNone/>
              <a:defRPr sz="9000"/>
            </a:lvl4pPr>
            <a:lvl5pPr marL="8197596" indent="0">
              <a:buNone/>
              <a:defRPr sz="9000"/>
            </a:lvl5pPr>
            <a:lvl6pPr marL="10246995" indent="0">
              <a:buNone/>
              <a:defRPr sz="9000"/>
            </a:lvl6pPr>
            <a:lvl7pPr marL="12296394" indent="0">
              <a:buNone/>
              <a:defRPr sz="9000"/>
            </a:lvl7pPr>
            <a:lvl8pPr marL="14345793" indent="0">
              <a:buNone/>
              <a:defRPr sz="9000"/>
            </a:lvl8pPr>
            <a:lvl9pPr marL="16395192" indent="0">
              <a:buNone/>
              <a:defRPr sz="9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234281" y="40076125"/>
            <a:ext cx="12961620" cy="6009636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661957" y="2050636"/>
            <a:ext cx="4860608" cy="436913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80135" y="2050636"/>
            <a:ext cx="14221778" cy="436913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80135" y="2050631"/>
            <a:ext cx="19442430" cy="8534400"/>
          </a:xfrm>
          <a:prstGeom prst="rect">
            <a:avLst/>
          </a:prstGeom>
        </p:spPr>
        <p:txBody>
          <a:bodyPr vert="horz" lIns="409880" tIns="204940" rIns="409880" bIns="20494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80135" y="11948167"/>
            <a:ext cx="19442430" cy="33793858"/>
          </a:xfrm>
          <a:prstGeom prst="rect">
            <a:avLst/>
          </a:prstGeom>
        </p:spPr>
        <p:txBody>
          <a:bodyPr vert="horz" lIns="409880" tIns="204940" rIns="409880" bIns="20494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80136" y="47460753"/>
            <a:ext cx="5040631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380925" y="47460753"/>
            <a:ext cx="6840854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481934" y="47460753"/>
            <a:ext cx="5040631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98798" rtl="0" eaLnBrk="1" latinLnBrk="0" hangingPunct="1">
        <a:spcBef>
          <a:spcPct val="0"/>
        </a:spcBef>
        <a:buNone/>
        <a:defRPr sz="1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7049" indent="-1537049" algn="l" defTabSz="4098798" rtl="0" eaLnBrk="1" latinLnBrk="0" hangingPunct="1">
        <a:spcBef>
          <a:spcPct val="20000"/>
        </a:spcBef>
        <a:buFont typeface="Arial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30273" indent="-1280874" algn="l" defTabSz="4098798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23498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72897" indent="-1024700" algn="l" defTabSz="4098798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22296" indent="-1024700" algn="l" defTabSz="4098798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71695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21094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370493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19892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49399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098798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48197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197596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6995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296394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45793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395192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utoShape 2" descr="http://www.cpcmconf.org/images/logo.jpg"/>
          <p:cNvSpPr>
            <a:spLocks noChangeAspect="1" noChangeArrowheads="1"/>
          </p:cNvSpPr>
          <p:nvPr/>
        </p:nvSpPr>
        <p:spPr bwMode="auto">
          <a:xfrm>
            <a:off x="163759" y="-144462"/>
            <a:ext cx="320831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911030" y="2095897"/>
            <a:ext cx="16912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Authors and affiliation</a:t>
            </a:r>
            <a:endParaRPr lang="en-US" altLang="zh-CN" sz="3600" dirty="0">
              <a:latin typeface="Palatino Linotyp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2734" y="925385"/>
            <a:ext cx="20680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Palatino Linotype" pitchFamily="18" charset="0"/>
              </a:rPr>
              <a:t>Title </a:t>
            </a:r>
            <a:r>
              <a:rPr lang="en-US" altLang="zh-CN" sz="4800" dirty="0">
                <a:latin typeface="Palatino Linotype" pitchFamily="18" charset="0"/>
              </a:rPr>
              <a:t>Goes Here Title Goes Here Title Goes Here 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521430" y="28411516"/>
            <a:ext cx="9217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2400" dirty="0">
              <a:latin typeface="Palatino Linotype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520717" y="236954"/>
            <a:ext cx="2897749" cy="688431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8516789" y="350336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 </a:t>
            </a:r>
            <a:r>
              <a:rPr lang="en-US" altLang="zh-CN" sz="2400" dirty="0">
                <a:latin typeface="Palatino Linotype" pitchFamily="18" charset="0"/>
              </a:rPr>
              <a:t>Paper</a:t>
            </a:r>
            <a:r>
              <a:rPr lang="en-US" altLang="zh-CN" sz="1200" dirty="0" smtClean="0"/>
              <a:t> </a:t>
            </a:r>
            <a:r>
              <a:rPr lang="en-US" altLang="zh-CN" sz="2400" dirty="0">
                <a:latin typeface="Palatino Linotype" pitchFamily="18" charset="0"/>
              </a:rPr>
              <a:t>ID goes here</a:t>
            </a:r>
            <a:endParaRPr lang="zh-CN" altLang="en-US" sz="2400" dirty="0">
              <a:latin typeface="Palatino Linotype" pitchFamily="18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82441" y="3280720"/>
            <a:ext cx="216027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41" y="160339"/>
            <a:ext cx="2854880" cy="1863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837883" y="12857784"/>
            <a:ext cx="1602836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Palatino Linotype" pitchFamily="18" charset="0"/>
              </a:rPr>
              <a:t>Best </a:t>
            </a:r>
            <a:r>
              <a:rPr lang="en-US" altLang="zh-CN" sz="4000" b="1" dirty="0" smtClean="0">
                <a:latin typeface="Palatino Linotype" pitchFamily="18" charset="0"/>
              </a:rPr>
              <a:t>Poster(s) </a:t>
            </a:r>
            <a:r>
              <a:rPr lang="en-US" altLang="zh-CN" sz="4000" dirty="0">
                <a:latin typeface="Palatino Linotype" pitchFamily="18" charset="0"/>
              </a:rPr>
              <a:t>will be selected based </a:t>
            </a:r>
            <a:r>
              <a:rPr lang="en-US" altLang="zh-CN" sz="4000" dirty="0" smtClean="0">
                <a:latin typeface="Palatino Linotype" pitchFamily="18" charset="0"/>
              </a:rPr>
              <a:t>on the following </a:t>
            </a:r>
            <a:r>
              <a:rPr lang="en-US" altLang="zh-CN" sz="4000" dirty="0">
                <a:latin typeface="Palatino Linotype" pitchFamily="18" charset="0"/>
              </a:rPr>
              <a:t>criteria</a:t>
            </a:r>
            <a:r>
              <a:rPr lang="en-US" altLang="zh-CN" sz="4000" dirty="0" smtClean="0">
                <a:latin typeface="Palatino Linotype" pitchFamily="18" charset="0"/>
              </a:rPr>
              <a:t>: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en-US" altLang="zh-CN" sz="4000" dirty="0">
                <a:latin typeface="Palatino Linotype" pitchFamily="18" charset="0"/>
              </a:rPr>
              <a:t>Novelty, originality, and creativity of the </a:t>
            </a:r>
            <a:r>
              <a:rPr lang="en-US" altLang="zh-CN" sz="4000" dirty="0" smtClean="0">
                <a:latin typeface="Palatino Linotype" pitchFamily="18" charset="0"/>
              </a:rPr>
              <a:t>work;</a:t>
            </a:r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en-US" altLang="zh-CN" sz="4000" dirty="0" smtClean="0">
                <a:latin typeface="Palatino Linotype" pitchFamily="18" charset="0"/>
              </a:rPr>
              <a:t>Presentation </a:t>
            </a:r>
            <a:r>
              <a:rPr lang="en-US" altLang="zh-CN" sz="4000" dirty="0">
                <a:latin typeface="Palatino Linotype" pitchFamily="18" charset="0"/>
              </a:rPr>
              <a:t>of the work on the poster. Special emphasis will be the presence and explanation of the authors during their designated poster </a:t>
            </a:r>
            <a:r>
              <a:rPr lang="en-US" altLang="zh-CN" sz="4000" dirty="0" smtClean="0">
                <a:latin typeface="Palatino Linotype" pitchFamily="18" charset="0"/>
              </a:rPr>
              <a:t>session;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altLang="zh-CN" sz="4000" dirty="0" smtClean="0">
                <a:latin typeface="Palatino Linotype" pitchFamily="18" charset="0"/>
              </a:rPr>
              <a:t>Quality </a:t>
            </a:r>
            <a:r>
              <a:rPr lang="en-US" altLang="zh-CN" sz="4000" dirty="0">
                <a:latin typeface="Palatino Linotype" pitchFamily="18" charset="0"/>
              </a:rPr>
              <a:t>of the </a:t>
            </a:r>
            <a:r>
              <a:rPr lang="en-US" altLang="zh-CN" sz="4000" dirty="0" smtClean="0">
                <a:latin typeface="Palatino Linotype" pitchFamily="18" charset="0"/>
              </a:rPr>
              <a:t>poster.</a:t>
            </a:r>
            <a:endParaRPr lang="en-US" altLang="zh-CN" sz="4000" dirty="0">
              <a:latin typeface="Palatino Linotype" pitchFamily="18" charset="0"/>
            </a:endParaRPr>
          </a:p>
          <a:p>
            <a:endParaRPr lang="en-AU" altLang="zh-CN" sz="4000" dirty="0">
              <a:latin typeface="Palatino Linotype" pitchFamily="18" charset="0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US" altLang="zh-CN" sz="40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13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70</Words>
  <Application>Microsoft Office PowerPoint</Application>
  <PresentationFormat>自定义</PresentationFormat>
  <Paragraphs>10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ariel</cp:lastModifiedBy>
  <cp:revision>43</cp:revision>
  <dcterms:created xsi:type="dcterms:W3CDTF">2017-02-13T08:25:03Z</dcterms:created>
  <dcterms:modified xsi:type="dcterms:W3CDTF">2019-04-22T07:00:40Z</dcterms:modified>
</cp:coreProperties>
</file>